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subtitle</a:t>
            </a:r>
            <a:r>
              <a:rPr lang="cs-CZ" dirty="0" smtClean="0"/>
              <a:t>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17/05/15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1B50-C580-4CB7-BA07-14C66C34B76D}" type="datetime1">
              <a:rPr lang="en-US" smtClean="0"/>
              <a:pPr/>
              <a:t>17/05/15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11"/>
          <p:cNvSpPr/>
          <p:nvPr userDrawn="1"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6" name="Rounded Rectangle 12"/>
          <p:cNvSpPr/>
          <p:nvPr userDrawn="1"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7" name="Rounded Rectangle 13"/>
          <p:cNvSpPr/>
          <p:nvPr userDrawn="1"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8" name="Rounded Rectangle 14"/>
          <p:cNvSpPr/>
          <p:nvPr userDrawn="1"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C5816F-D43D-40D1-9B38-E1A2C18F0972}" type="datetime1">
              <a:rPr lang="en-US" smtClean="0"/>
              <a:pPr/>
              <a:t>17/05/15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B273CF-8910-423E-9890-FC81E25E5084}" type="datetime1">
              <a:rPr lang="en-US" smtClean="0"/>
              <a:pPr/>
              <a:t>17/05/15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cs-CZ" smtClean="0"/>
              <a:t>Drag picture to placeholder or click icon to add</a:t>
            </a:r>
            <a:endParaRPr/>
          </a:p>
        </p:txBody>
      </p:sp>
      <p:sp>
        <p:nvSpPr>
          <p:cNvPr id="8" name="Rounded Rectangle 14"/>
          <p:cNvSpPr/>
          <p:nvPr userDrawn="1"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0" name="Rounded Rectangle 15"/>
          <p:cNvSpPr/>
          <p:nvPr userDrawn="1"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1" name="Rounded Rectangle 16"/>
          <p:cNvSpPr/>
          <p:nvPr userDrawn="1"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2" name="Rounded Rectangle 17"/>
          <p:cNvSpPr/>
          <p:nvPr userDrawn="1"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C5816F-D43D-40D1-9B38-E1A2C18F0972}" type="datetime1">
              <a:rPr lang="en-US" smtClean="0"/>
              <a:pPr/>
              <a:t>17/05/15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cs-CZ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cs-CZ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cs-CZ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9071-CFF5-4E3B-B0AB-39782972E256}" type="datetime1">
              <a:rPr lang="en-US" smtClean="0"/>
              <a:pPr/>
              <a:t>17/05/15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ounded Rectangle 11"/>
          <p:cNvSpPr/>
          <p:nvPr userDrawn="1"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8" name="Rounded Rectangle 12"/>
          <p:cNvSpPr/>
          <p:nvPr userDrawn="1"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9" name="Rounded Rectangle 13"/>
          <p:cNvSpPr/>
          <p:nvPr userDrawn="1"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0" name="Rounded Rectangle 14"/>
          <p:cNvSpPr/>
          <p:nvPr userDrawn="1"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BD1F-DE98-4C29-8281-9EC9927620DF}" type="datetime1">
              <a:rPr lang="en-US" smtClean="0"/>
              <a:pPr/>
              <a:t>17/05/15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ounded Rectangle 11"/>
          <p:cNvSpPr/>
          <p:nvPr userDrawn="1"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8" name="Rounded Rectangle 12"/>
          <p:cNvSpPr/>
          <p:nvPr userDrawn="1"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9" name="Rounded Rectangle 13"/>
          <p:cNvSpPr/>
          <p:nvPr userDrawn="1"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0" name="Rounded Rectangle 14"/>
          <p:cNvSpPr/>
          <p:nvPr userDrawn="1"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816F-D43D-40D1-9B38-E1A2C18F0972}" type="datetime1">
              <a:rPr lang="en-US" smtClean="0"/>
              <a:pPr/>
              <a:t>17/05/15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D6D-7520-4B34-A5A3-E8385FA3AFC6}" type="datetime1">
              <a:rPr lang="en-US" smtClean="0"/>
              <a:pPr/>
              <a:t>17/05/15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ounded Rectangle 8"/>
          <p:cNvSpPr/>
          <p:nvPr userDrawn="1"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8" name="Rounded Rectangle 12"/>
          <p:cNvSpPr/>
          <p:nvPr userDrawn="1"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9" name="Rounded Rectangle 13"/>
          <p:cNvSpPr/>
          <p:nvPr userDrawn="1"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0" name="Rounded Rectangle 14"/>
          <p:cNvSpPr/>
          <p:nvPr userDrawn="1"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8AEBBE-F8B2-42CF-9895-E86A608384EB}" type="datetime1">
              <a:rPr lang="en-US" smtClean="0"/>
              <a:pPr/>
              <a:t>17/05/15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  <p:sp>
        <p:nvSpPr>
          <p:cNvPr id="9" name="Rounded Rectangle 16"/>
          <p:cNvSpPr/>
          <p:nvPr userDrawn="1"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0" name="Rounded Rectangle 17"/>
          <p:cNvSpPr/>
          <p:nvPr userDrawn="1"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1" name="Rounded Rectangle 18"/>
          <p:cNvSpPr/>
          <p:nvPr userDrawn="1"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2" name="Rounded Rectangle 19"/>
          <p:cNvSpPr/>
          <p:nvPr userDrawn="1"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91DB0-D703-40B5-AE3D-532AFE0356D1}" type="datetime1">
              <a:rPr lang="en-US" smtClean="0"/>
              <a:pPr/>
              <a:t>17/05/15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ed Rectangle 16"/>
          <p:cNvSpPr/>
          <p:nvPr userDrawn="1"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9" name="Rounded Rectangle 17"/>
          <p:cNvSpPr/>
          <p:nvPr userDrawn="1"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0" name="Rounded Rectangle 18"/>
          <p:cNvSpPr/>
          <p:nvPr userDrawn="1"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1" name="Rounded Rectangle 19"/>
          <p:cNvSpPr/>
          <p:nvPr userDrawn="1"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8C029-2200-4EB8-BDE8-5EE0E23571A6}" type="datetime1">
              <a:rPr lang="en-US" smtClean="0"/>
              <a:pPr/>
              <a:t>17/05/15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52"/>
          <p:cNvSpPr/>
          <p:nvPr userDrawn="1"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1" name="Rounded Rectangle 53"/>
          <p:cNvSpPr/>
          <p:nvPr userDrawn="1"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2" name="Rounded Rectangle 54"/>
          <p:cNvSpPr/>
          <p:nvPr userDrawn="1"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3" name="Rounded Rectangle 55"/>
          <p:cNvSpPr/>
          <p:nvPr userDrawn="1"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816F-D43D-40D1-9B38-E1A2C18F0972}" type="datetime1">
              <a:rPr lang="en-US" smtClean="0"/>
              <a:pPr/>
              <a:t>17/05/15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816F-D43D-40D1-9B38-E1A2C18F0972}" type="datetime1">
              <a:rPr lang="en-US" smtClean="0"/>
              <a:pPr/>
              <a:t>17/05/15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816F-D43D-40D1-9B38-E1A2C18F0972}" type="datetime1">
              <a:rPr lang="en-US" smtClean="0"/>
              <a:pPr/>
              <a:t>17/05/15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5A1C-C0DD-4ED6-B23E-A9D2DD110058}" type="datetime1">
              <a:rPr lang="en-US" smtClean="0"/>
              <a:pPr/>
              <a:t>17/05/15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ounded Rectangle 20"/>
          <p:cNvSpPr/>
          <p:nvPr userDrawn="1"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7" name="Rounded Rectangle 21"/>
          <p:cNvSpPr/>
          <p:nvPr userDrawn="1"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8" name="Rounded Rectangle 22"/>
          <p:cNvSpPr/>
          <p:nvPr userDrawn="1"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9" name="Rounded Rectangle 23"/>
          <p:cNvSpPr/>
          <p:nvPr userDrawn="1"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defRPr>
            </a:lvl1pPr>
          </a:lstStyle>
          <a:p>
            <a:fld id="{4EC5816F-D43D-40D1-9B38-E1A2C18F0972}" type="datetime1">
              <a:rPr lang="en-US" smtClean="0"/>
              <a:pPr/>
              <a:t>17/05/15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defRPr>
            </a:lvl1pPr>
          </a:lstStyle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Calibri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95.113.84.161/~xlzij01/meteo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Calibri"/>
                <a:cs typeface="Calibri"/>
              </a:rPr>
              <a:t>Školní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meteorologická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stanice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109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11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94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4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8642" y="10250"/>
            <a:ext cx="8229600" cy="1143000"/>
          </a:xfrm>
        </p:spPr>
        <p:txBody>
          <a:bodyPr/>
          <a:lstStyle/>
          <a:p>
            <a:r>
              <a:rPr lang="en-US" sz="4400" dirty="0" err="1" smtClean="0"/>
              <a:t>Struktura</a:t>
            </a:r>
            <a:r>
              <a:rPr lang="en-US" sz="4400" dirty="0" smtClean="0"/>
              <a:t> </a:t>
            </a:r>
            <a:r>
              <a:rPr lang="en-US" sz="4400" dirty="0" err="1" smtClean="0"/>
              <a:t>kódu</a:t>
            </a:r>
            <a:endParaRPr lang="en-US" sz="4400" dirty="0"/>
          </a:p>
        </p:txBody>
      </p:sp>
      <p:pic>
        <p:nvPicPr>
          <p:cNvPr id="6" name="Picture 5" descr="Screen Shot 2015-05-17 at 00.58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2" y="1830708"/>
            <a:ext cx="7915507" cy="47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7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Ukládání</a:t>
            </a:r>
            <a:r>
              <a:rPr lang="en-US" dirty="0" smtClean="0"/>
              <a:t> do </a:t>
            </a:r>
            <a:r>
              <a:rPr lang="en-US" dirty="0" err="1" smtClean="0"/>
              <a:t>databáze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3" y="3357313"/>
            <a:ext cx="8566244" cy="2638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56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3307" y="0"/>
            <a:ext cx="8229600" cy="1143000"/>
          </a:xfrm>
        </p:spPr>
        <p:txBody>
          <a:bodyPr/>
          <a:lstStyle/>
          <a:p>
            <a:r>
              <a:rPr lang="en-US" sz="4400" dirty="0" err="1" smtClean="0"/>
              <a:t>Žádost</a:t>
            </a:r>
            <a:r>
              <a:rPr lang="en-US" dirty="0" smtClean="0"/>
              <a:t> o data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2" y="1510333"/>
            <a:ext cx="6361045" cy="5080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Webová</a:t>
            </a:r>
            <a:r>
              <a:rPr lang="en-US" sz="4400" dirty="0" smtClean="0"/>
              <a:t> </a:t>
            </a:r>
            <a:r>
              <a:rPr lang="en-US" sz="4400" dirty="0" err="1" smtClean="0"/>
              <a:t>aplikace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, </a:t>
            </a:r>
            <a:r>
              <a:rPr lang="en-US" dirty="0" err="1" smtClean="0"/>
              <a:t>jQuery</a:t>
            </a:r>
            <a:endParaRPr lang="en-US" dirty="0" smtClean="0"/>
          </a:p>
          <a:p>
            <a:r>
              <a:rPr lang="en-US" dirty="0" err="1" smtClean="0"/>
              <a:t>Grafy</a:t>
            </a:r>
            <a:r>
              <a:rPr lang="en-US" dirty="0" smtClean="0"/>
              <a:t> – framework </a:t>
            </a:r>
            <a:r>
              <a:rPr lang="en-US" dirty="0" err="1" smtClean="0"/>
              <a:t>Highcharts</a:t>
            </a:r>
            <a:endParaRPr lang="en-US" dirty="0" smtClean="0"/>
          </a:p>
          <a:p>
            <a:r>
              <a:rPr lang="en-US" dirty="0" smtClean="0"/>
              <a:t>CSS </a:t>
            </a:r>
            <a:r>
              <a:rPr lang="en-US" dirty="0" err="1" smtClean="0"/>
              <a:t>styly</a:t>
            </a:r>
            <a:r>
              <a:rPr lang="en-US" dirty="0" smtClean="0"/>
              <a:t>, media queries</a:t>
            </a:r>
          </a:p>
          <a:p>
            <a:r>
              <a:rPr lang="nl-NL" dirty="0" smtClean="0">
                <a:hlinkClick r:id="rId2"/>
              </a:rPr>
              <a:t>www.gjk.cz/~xlzij01/meteo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783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Děkuji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pozornost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676399" y="3769882"/>
            <a:ext cx="5181601" cy="1500187"/>
          </a:xfrm>
        </p:spPr>
        <p:txBody>
          <a:bodyPr/>
          <a:lstStyle/>
          <a:p>
            <a:r>
              <a:rPr lang="en-US" sz="2400" dirty="0" smtClean="0"/>
              <a:t>Jaroslav </a:t>
            </a:r>
            <a:r>
              <a:rPr lang="en-US" sz="2400" dirty="0" err="1" smtClean="0"/>
              <a:t>Lžičař</a:t>
            </a:r>
            <a:endParaRPr lang="en-US" sz="2400" dirty="0" smtClean="0"/>
          </a:p>
          <a:p>
            <a:r>
              <a:rPr lang="nl-NL" sz="2000" dirty="0" err="1" smtClean="0"/>
              <a:t>www.github.com</a:t>
            </a:r>
            <a:r>
              <a:rPr lang="nl-NL" sz="2000" dirty="0"/>
              <a:t>/</a:t>
            </a:r>
            <a:r>
              <a:rPr lang="nl-NL" sz="2000" dirty="0" err="1"/>
              <a:t>jardalzicar</a:t>
            </a:r>
            <a:r>
              <a:rPr lang="nl-NL" sz="2000" dirty="0"/>
              <a:t>/</a:t>
            </a:r>
            <a:r>
              <a:rPr lang="nl-NL" sz="2000" dirty="0" smtClean="0"/>
              <a:t>meteo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9375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O Co </a:t>
            </a:r>
            <a:r>
              <a:rPr lang="en-US" sz="4400" dirty="0" err="1" smtClean="0"/>
              <a:t>jde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665967"/>
            <a:ext cx="7662864" cy="3371296"/>
          </a:xfrm>
        </p:spPr>
        <p:txBody>
          <a:bodyPr/>
          <a:lstStyle/>
          <a:p>
            <a:r>
              <a:rPr lang="en-US" dirty="0" err="1" smtClean="0"/>
              <a:t>Jednoduchá</a:t>
            </a:r>
            <a:r>
              <a:rPr lang="en-US" dirty="0" smtClean="0"/>
              <a:t> </a:t>
            </a:r>
            <a:r>
              <a:rPr lang="en-US" dirty="0" err="1" smtClean="0"/>
              <a:t>meteorologická</a:t>
            </a:r>
            <a:r>
              <a:rPr lang="en-US" dirty="0" smtClean="0"/>
              <a:t> </a:t>
            </a:r>
            <a:r>
              <a:rPr lang="en-US" dirty="0" err="1" smtClean="0"/>
              <a:t>stanice</a:t>
            </a:r>
            <a:r>
              <a:rPr lang="en-US" dirty="0" smtClean="0"/>
              <a:t>, </a:t>
            </a:r>
            <a:r>
              <a:rPr lang="en-US" dirty="0" err="1" smtClean="0"/>
              <a:t>která</a:t>
            </a:r>
            <a:r>
              <a:rPr lang="en-US" dirty="0" smtClean="0"/>
              <a:t> </a:t>
            </a:r>
            <a:r>
              <a:rPr lang="en-US" dirty="0" err="1" smtClean="0"/>
              <a:t>měří</a:t>
            </a:r>
            <a:r>
              <a:rPr lang="en-US" dirty="0" smtClean="0"/>
              <a:t> </a:t>
            </a:r>
            <a:r>
              <a:rPr lang="en-US" dirty="0" err="1" smtClean="0"/>
              <a:t>tlak</a:t>
            </a:r>
            <a:r>
              <a:rPr lang="en-US" dirty="0" smtClean="0"/>
              <a:t>, </a:t>
            </a:r>
            <a:r>
              <a:rPr lang="en-US" dirty="0" err="1" smtClean="0"/>
              <a:t>teplotu</a:t>
            </a:r>
            <a:r>
              <a:rPr lang="en-US" dirty="0" smtClean="0"/>
              <a:t> a </a:t>
            </a:r>
            <a:r>
              <a:rPr lang="en-US" dirty="0" err="1" smtClean="0"/>
              <a:t>vlhkost</a:t>
            </a:r>
            <a:r>
              <a:rPr lang="en-US" dirty="0" smtClean="0"/>
              <a:t> </a:t>
            </a:r>
            <a:r>
              <a:rPr lang="en-US" dirty="0" err="1" smtClean="0"/>
              <a:t>vzduchu</a:t>
            </a:r>
            <a:endParaRPr lang="en-US" dirty="0" smtClean="0"/>
          </a:p>
          <a:p>
            <a:r>
              <a:rPr lang="en-US" dirty="0" err="1" smtClean="0"/>
              <a:t>Tato</a:t>
            </a:r>
            <a:r>
              <a:rPr lang="en-US" dirty="0" smtClean="0"/>
              <a:t> data </a:t>
            </a:r>
            <a:r>
              <a:rPr lang="en-US" dirty="0" err="1" smtClean="0"/>
              <a:t>odesílá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server</a:t>
            </a:r>
          </a:p>
          <a:p>
            <a:r>
              <a:rPr lang="en-US" dirty="0" smtClean="0"/>
              <a:t>Data je </a:t>
            </a:r>
            <a:r>
              <a:rPr lang="en-US" dirty="0" err="1" smtClean="0"/>
              <a:t>možno</a:t>
            </a:r>
            <a:r>
              <a:rPr lang="en-US" dirty="0" smtClean="0"/>
              <a:t> </a:t>
            </a:r>
            <a:r>
              <a:rPr lang="en-US" dirty="0" err="1" smtClean="0"/>
              <a:t>zobrazit</a:t>
            </a:r>
            <a:r>
              <a:rPr lang="en-US" dirty="0" smtClean="0"/>
              <a:t> </a:t>
            </a:r>
            <a:r>
              <a:rPr lang="en-US" dirty="0" err="1" smtClean="0"/>
              <a:t>přes</a:t>
            </a:r>
            <a:r>
              <a:rPr lang="en-US" dirty="0" smtClean="0"/>
              <a:t> </a:t>
            </a:r>
            <a:r>
              <a:rPr lang="en-US" dirty="0" err="1" smtClean="0"/>
              <a:t>webové</a:t>
            </a:r>
            <a:r>
              <a:rPr lang="en-US" dirty="0" smtClean="0"/>
              <a:t> </a:t>
            </a:r>
            <a:r>
              <a:rPr lang="en-US" dirty="0" err="1" smtClean="0"/>
              <a:t>stránky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Motivace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Zahrnout</a:t>
            </a:r>
            <a:r>
              <a:rPr lang="en-US" dirty="0" smtClean="0"/>
              <a:t> do </a:t>
            </a:r>
            <a:r>
              <a:rPr lang="en-US" dirty="0" err="1" smtClean="0"/>
              <a:t>svého</a:t>
            </a:r>
            <a:r>
              <a:rPr lang="en-US" dirty="0" smtClean="0"/>
              <a:t> </a:t>
            </a:r>
            <a:r>
              <a:rPr lang="en-US" dirty="0" err="1" smtClean="0"/>
              <a:t>projektu</a:t>
            </a:r>
            <a:r>
              <a:rPr lang="en-US" dirty="0" smtClean="0"/>
              <a:t> </a:t>
            </a:r>
            <a:r>
              <a:rPr lang="en-US" dirty="0" err="1" smtClean="0"/>
              <a:t>nejen</a:t>
            </a:r>
            <a:r>
              <a:rPr lang="en-US" dirty="0" smtClean="0"/>
              <a:t> </a:t>
            </a:r>
            <a:r>
              <a:rPr lang="en-US" dirty="0" err="1" smtClean="0"/>
              <a:t>programování</a:t>
            </a:r>
            <a:r>
              <a:rPr lang="en-US" dirty="0" smtClean="0"/>
              <a:t>, ale I </a:t>
            </a:r>
            <a:r>
              <a:rPr lang="en-US" dirty="0" err="1" smtClean="0"/>
              <a:t>technickou</a:t>
            </a:r>
            <a:r>
              <a:rPr lang="en-US" dirty="0" smtClean="0"/>
              <a:t> </a:t>
            </a:r>
            <a:r>
              <a:rPr lang="en-US" dirty="0" err="1" smtClean="0"/>
              <a:t>část</a:t>
            </a:r>
            <a:endParaRPr lang="en-US" dirty="0" smtClean="0"/>
          </a:p>
          <a:p>
            <a:r>
              <a:rPr lang="en-US" dirty="0" err="1" smtClean="0"/>
              <a:t>Využít</a:t>
            </a:r>
            <a:r>
              <a:rPr lang="en-US" dirty="0" smtClean="0"/>
              <a:t> </a:t>
            </a:r>
            <a:r>
              <a:rPr lang="en-US" dirty="0" err="1" smtClean="0"/>
              <a:t>platformu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endParaRPr lang="en-US" dirty="0" smtClean="0"/>
          </a:p>
          <a:p>
            <a:r>
              <a:rPr lang="en-US" dirty="0" err="1" smtClean="0"/>
              <a:t>Nahradit</a:t>
            </a:r>
            <a:r>
              <a:rPr lang="en-US" dirty="0" smtClean="0"/>
              <a:t> </a:t>
            </a:r>
            <a:r>
              <a:rPr lang="en-US" dirty="0" err="1" smtClean="0"/>
              <a:t>původní</a:t>
            </a:r>
            <a:r>
              <a:rPr lang="en-US" dirty="0" smtClean="0"/>
              <a:t> </a:t>
            </a:r>
            <a:r>
              <a:rPr lang="en-US" dirty="0" err="1" smtClean="0"/>
              <a:t>nefunkční</a:t>
            </a:r>
            <a:r>
              <a:rPr lang="en-US" dirty="0" smtClean="0"/>
              <a:t> </a:t>
            </a:r>
            <a:r>
              <a:rPr lang="en-US" dirty="0" err="1" smtClean="0"/>
              <a:t>meteorlologickou</a:t>
            </a:r>
            <a:r>
              <a:rPr lang="en-US" dirty="0" smtClean="0"/>
              <a:t> </a:t>
            </a:r>
            <a:r>
              <a:rPr lang="en-US" dirty="0" err="1" smtClean="0"/>
              <a:t>stanici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54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Součásti</a:t>
            </a:r>
            <a:r>
              <a:rPr lang="en-US" sz="4400" dirty="0" smtClean="0"/>
              <a:t> </a:t>
            </a:r>
            <a:r>
              <a:rPr lang="en-US" sz="4400" dirty="0" err="1" smtClean="0"/>
              <a:t>projektu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826154"/>
            <a:ext cx="7662864" cy="3451389"/>
          </a:xfrm>
        </p:spPr>
        <p:txBody>
          <a:bodyPr/>
          <a:lstStyle/>
          <a:p>
            <a:r>
              <a:rPr lang="en-US" dirty="0" err="1" smtClean="0"/>
              <a:t>Návrh</a:t>
            </a:r>
            <a:r>
              <a:rPr lang="en-US" dirty="0" smtClean="0"/>
              <a:t> a </a:t>
            </a:r>
            <a:r>
              <a:rPr lang="en-US" dirty="0" err="1" smtClean="0"/>
              <a:t>konstrukce</a:t>
            </a:r>
            <a:r>
              <a:rPr lang="en-US" dirty="0" smtClean="0"/>
              <a:t> </a:t>
            </a:r>
            <a:r>
              <a:rPr lang="en-US" dirty="0" err="1" smtClean="0"/>
              <a:t>zařízení</a:t>
            </a:r>
            <a:endParaRPr lang="en-US" dirty="0" smtClean="0"/>
          </a:p>
          <a:p>
            <a:r>
              <a:rPr lang="cs-CZ" dirty="0" err="1" smtClean="0"/>
              <a:t>Ř</a:t>
            </a:r>
            <a:r>
              <a:rPr lang="en-US" dirty="0" err="1" smtClean="0"/>
              <a:t>ešení</a:t>
            </a:r>
            <a:r>
              <a:rPr lang="en-US" dirty="0" smtClean="0"/>
              <a:t> </a:t>
            </a:r>
            <a:r>
              <a:rPr lang="en-US" dirty="0" err="1" smtClean="0"/>
              <a:t>připojení</a:t>
            </a:r>
            <a:r>
              <a:rPr lang="en-US" dirty="0" smtClean="0"/>
              <a:t> k </a:t>
            </a:r>
            <a:r>
              <a:rPr lang="en-US" dirty="0" err="1" smtClean="0"/>
              <a:t>internetu</a:t>
            </a:r>
            <a:r>
              <a:rPr lang="en-US" dirty="0" smtClean="0"/>
              <a:t> a </a:t>
            </a:r>
            <a:r>
              <a:rPr lang="en-US" dirty="0" err="1" smtClean="0"/>
              <a:t>komunikace</a:t>
            </a:r>
            <a:r>
              <a:rPr lang="en-US" dirty="0" smtClean="0"/>
              <a:t> se </a:t>
            </a:r>
            <a:r>
              <a:rPr lang="en-US" dirty="0" err="1" smtClean="0"/>
              <a:t>serverem</a:t>
            </a:r>
            <a:endParaRPr lang="en-US" dirty="0" smtClean="0"/>
          </a:p>
          <a:p>
            <a:r>
              <a:rPr lang="en-US" dirty="0" err="1" smtClean="0"/>
              <a:t>Programování</a:t>
            </a:r>
            <a:r>
              <a:rPr lang="en-US" dirty="0" smtClean="0"/>
              <a:t> </a:t>
            </a:r>
            <a:r>
              <a:rPr lang="en-US" dirty="0" err="1" smtClean="0"/>
              <a:t>webové</a:t>
            </a:r>
            <a:r>
              <a:rPr lang="en-US" dirty="0" smtClean="0"/>
              <a:t> </a:t>
            </a:r>
            <a:r>
              <a:rPr lang="en-US" dirty="0" err="1" smtClean="0"/>
              <a:t>aplikace</a:t>
            </a:r>
            <a:r>
              <a:rPr lang="en-US" dirty="0" smtClean="0"/>
              <a:t> pro </a:t>
            </a:r>
            <a:r>
              <a:rPr lang="en-US" dirty="0" err="1" smtClean="0"/>
              <a:t>vizualizaci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7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Arduino</a:t>
            </a:r>
            <a:endParaRPr lang="en-US" sz="440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286018" y="3356754"/>
            <a:ext cx="4221974" cy="3787294"/>
          </a:xfrm>
        </p:spPr>
        <p:txBody>
          <a:bodyPr/>
          <a:lstStyle/>
          <a:p>
            <a:r>
              <a:rPr lang="en-US" dirty="0" smtClean="0"/>
              <a:t>Open-source </a:t>
            </a:r>
            <a:r>
              <a:rPr lang="en-US" dirty="0" err="1" smtClean="0"/>
              <a:t>vývojová</a:t>
            </a:r>
            <a:r>
              <a:rPr lang="en-US" dirty="0" smtClean="0"/>
              <a:t> </a:t>
            </a:r>
            <a:r>
              <a:rPr lang="en-US" dirty="0" err="1" smtClean="0"/>
              <a:t>platforma</a:t>
            </a:r>
            <a:endParaRPr lang="en-US" dirty="0" smtClean="0"/>
          </a:p>
          <a:p>
            <a:r>
              <a:rPr lang="en-US" dirty="0" smtClean="0"/>
              <a:t>8-bitový </a:t>
            </a:r>
            <a:r>
              <a:rPr lang="en-US" dirty="0" err="1" smtClean="0"/>
              <a:t>procesor</a:t>
            </a:r>
            <a:endParaRPr lang="en-US" dirty="0" smtClean="0"/>
          </a:p>
          <a:p>
            <a:r>
              <a:rPr lang="en-US" dirty="0" err="1" smtClean="0"/>
              <a:t>Programocání</a:t>
            </a:r>
            <a:r>
              <a:rPr lang="en-US" dirty="0" smtClean="0"/>
              <a:t> v C</a:t>
            </a:r>
          </a:p>
          <a:p>
            <a:r>
              <a:rPr lang="en-US" dirty="0" err="1" smtClean="0"/>
              <a:t>Univerzální</a:t>
            </a:r>
            <a:r>
              <a:rPr lang="en-US" dirty="0" smtClean="0"/>
              <a:t> </a:t>
            </a:r>
            <a:r>
              <a:rPr lang="en-US" dirty="0" err="1" smtClean="0"/>
              <a:t>vstupně-výstupní</a:t>
            </a:r>
            <a:r>
              <a:rPr lang="en-US" dirty="0" smtClean="0"/>
              <a:t> </a:t>
            </a:r>
            <a:r>
              <a:rPr lang="en-US" dirty="0" err="1" smtClean="0"/>
              <a:t>piny</a:t>
            </a:r>
            <a:endParaRPr lang="en-US" dirty="0"/>
          </a:p>
        </p:txBody>
      </p:sp>
      <p:pic>
        <p:nvPicPr>
          <p:cNvPr id="14" name="Content Placeholder 13" descr="arduino_uno_r3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61" b="-7561"/>
          <a:stretch>
            <a:fillRect/>
          </a:stretch>
        </p:blipFill>
        <p:spPr>
          <a:xfrm>
            <a:off x="4177123" y="2312931"/>
            <a:ext cx="4795266" cy="4140330"/>
          </a:xfrm>
        </p:spPr>
      </p:pic>
    </p:spTree>
    <p:extLst>
      <p:ext uri="{BB962C8B-B14F-4D97-AF65-F5344CB8AC3E}">
        <p14:creationId xmlns:p14="http://schemas.microsoft.com/office/powerpoint/2010/main" val="112164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6189" y="0"/>
            <a:ext cx="8229600" cy="1143000"/>
          </a:xfrm>
        </p:spPr>
        <p:txBody>
          <a:bodyPr/>
          <a:lstStyle/>
          <a:p>
            <a:r>
              <a:rPr lang="en-US" sz="4400" dirty="0" err="1" smtClean="0"/>
              <a:t>Schéma</a:t>
            </a:r>
            <a:r>
              <a:rPr lang="en-US" sz="4400" dirty="0" smtClean="0"/>
              <a:t> </a:t>
            </a:r>
            <a:r>
              <a:rPr lang="en-US" sz="4400" dirty="0" err="1" smtClean="0"/>
              <a:t>zapojení</a:t>
            </a:r>
            <a:endParaRPr lang="en-US" sz="4400" dirty="0"/>
          </a:p>
        </p:txBody>
      </p:sp>
      <p:pic>
        <p:nvPicPr>
          <p:cNvPr id="4" name="Picture 3" descr="Screen Shot 2015-05-17 at 00.00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34" y="1423564"/>
            <a:ext cx="7173762" cy="52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89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4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Senzory</a:t>
            </a:r>
            <a:endParaRPr 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3480" y="2516264"/>
            <a:ext cx="228122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DHT 22</a:t>
            </a:r>
          </a:p>
          <a:p>
            <a:r>
              <a:rPr lang="en-US" sz="24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vlhkost</a:t>
            </a:r>
            <a:endParaRPr lang="en-US" sz="2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96831" y="3547032"/>
            <a:ext cx="228996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BMP 180</a:t>
            </a:r>
          </a:p>
          <a:p>
            <a:r>
              <a:rPr lang="en-US" sz="24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t</a:t>
            </a:r>
            <a:r>
              <a:rPr lang="en-US" sz="24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lak</a:t>
            </a:r>
            <a:r>
              <a:rPr lang="en-US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, </a:t>
            </a:r>
            <a:r>
              <a:rPr lang="en-US" sz="24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/>
              </a:rPr>
              <a:t>teplota</a:t>
            </a:r>
            <a:endParaRPr lang="en-US" sz="2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20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352" y="0"/>
            <a:ext cx="8229600" cy="1143000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4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Senzory</a:t>
            </a:r>
            <a:r>
              <a:rPr lang="en-US" sz="4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44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připojené</a:t>
            </a:r>
            <a:r>
              <a:rPr lang="en-US" sz="4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k </a:t>
            </a:r>
            <a:r>
              <a:rPr lang="en-US" sz="44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arduinu</a:t>
            </a:r>
            <a:endParaRPr 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15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076"/>
            <a:ext cx="8229600" cy="1143000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Ethernet shield</a:t>
            </a:r>
            <a:endParaRPr 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358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691</TotalTime>
  <Words>144</Words>
  <Application>Microsoft Macintosh PowerPoint</Application>
  <PresentationFormat>On-screen Show (4:3)</PresentationFormat>
  <Paragraphs>37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Genesis</vt:lpstr>
      <vt:lpstr>Školní meteorologická stanice</vt:lpstr>
      <vt:lpstr>O Co jde?</vt:lpstr>
      <vt:lpstr>Motivace</vt:lpstr>
      <vt:lpstr>Součásti projektu</vt:lpstr>
      <vt:lpstr>Arduino</vt:lpstr>
      <vt:lpstr>Schéma zapojení</vt:lpstr>
      <vt:lpstr>Senzory</vt:lpstr>
      <vt:lpstr>Senzory připojené k arduinu</vt:lpstr>
      <vt:lpstr>Ethernet shield</vt:lpstr>
      <vt:lpstr>PowerPoint Presentation</vt:lpstr>
      <vt:lpstr>PowerPoint Presentation</vt:lpstr>
      <vt:lpstr>PowerPoint Presentation</vt:lpstr>
      <vt:lpstr>Struktura kódu</vt:lpstr>
      <vt:lpstr>Ukládání do databáze</vt:lpstr>
      <vt:lpstr>Žádost o data</vt:lpstr>
      <vt:lpstr>Webová aplikace</vt:lpstr>
      <vt:lpstr>Děkuji za pozornost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Meteorologická stanice</dc:title>
  <dc:creator>Jaroslav Lzicar</dc:creator>
  <cp:lastModifiedBy>Jaroslav Lzicar</cp:lastModifiedBy>
  <cp:revision>18</cp:revision>
  <dcterms:created xsi:type="dcterms:W3CDTF">2015-05-16T20:37:03Z</dcterms:created>
  <dcterms:modified xsi:type="dcterms:W3CDTF">2015-05-17T16:24:06Z</dcterms:modified>
</cp:coreProperties>
</file>